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FACECB-1560-418D-A562-157F4867C36E}" v="6" dt="2022-06-12T16:34:17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44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85FACECB-1560-418D-A562-157F4867C36E}"/>
    <pc:docChg chg="modSld modMainMaster">
      <pc:chgData name="Karen Hancock" userId="db2644ed-97fc-46e1-8fac-6858fa2e43b1" providerId="ADAL" clId="{85FACECB-1560-418D-A562-157F4867C36E}" dt="2022-06-12T16:35:19.037" v="16" actId="1076"/>
      <pc:docMkLst>
        <pc:docMk/>
      </pc:docMkLst>
      <pc:sldChg chg="modSp mod setBg">
        <pc:chgData name="Karen Hancock" userId="db2644ed-97fc-46e1-8fac-6858fa2e43b1" providerId="ADAL" clId="{85FACECB-1560-418D-A562-157F4867C36E}" dt="2022-06-12T16:35:19.037" v="16" actId="1076"/>
        <pc:sldMkLst>
          <pc:docMk/>
          <pc:sldMk cId="2357665533" sldId="256"/>
        </pc:sldMkLst>
        <pc:spChg chg="mod">
          <ac:chgData name="Karen Hancock" userId="db2644ed-97fc-46e1-8fac-6858fa2e43b1" providerId="ADAL" clId="{85FACECB-1560-418D-A562-157F4867C36E}" dt="2022-06-12T16:34:33.062" v="11" actId="14100"/>
          <ac:spMkLst>
            <pc:docMk/>
            <pc:sldMk cId="2357665533" sldId="256"/>
            <ac:spMk id="4" creationId="{EED68986-F738-4947-8A4D-163FE3D60FF7}"/>
          </ac:spMkLst>
        </pc:spChg>
        <pc:spChg chg="mod">
          <ac:chgData name="Karen Hancock" userId="db2644ed-97fc-46e1-8fac-6858fa2e43b1" providerId="ADAL" clId="{85FACECB-1560-418D-A562-157F4867C36E}" dt="2022-06-12T16:34:43.838" v="14" actId="1076"/>
          <ac:spMkLst>
            <pc:docMk/>
            <pc:sldMk cId="2357665533" sldId="256"/>
            <ac:spMk id="5" creationId="{3DCCAD46-D3F1-4483-8100-9219F6FA030E}"/>
          </ac:spMkLst>
        </pc:spChg>
        <pc:spChg chg="mod">
          <ac:chgData name="Karen Hancock" userId="db2644ed-97fc-46e1-8fac-6858fa2e43b1" providerId="ADAL" clId="{85FACECB-1560-418D-A562-157F4867C36E}" dt="2022-06-12T16:34:43.838" v="14" actId="1076"/>
          <ac:spMkLst>
            <pc:docMk/>
            <pc:sldMk cId="2357665533" sldId="256"/>
            <ac:spMk id="6" creationId="{456422A6-0F76-471B-A3D7-B4AA9B402AF7}"/>
          </ac:spMkLst>
        </pc:spChg>
        <pc:spChg chg="mod">
          <ac:chgData name="Karen Hancock" userId="db2644ed-97fc-46e1-8fac-6858fa2e43b1" providerId="ADAL" clId="{85FACECB-1560-418D-A562-157F4867C36E}" dt="2022-06-12T16:34:43.838" v="14" actId="1076"/>
          <ac:spMkLst>
            <pc:docMk/>
            <pc:sldMk cId="2357665533" sldId="256"/>
            <ac:spMk id="7" creationId="{F44D3537-318F-44EE-AB13-DA31ADF83F50}"/>
          </ac:spMkLst>
        </pc:spChg>
        <pc:spChg chg="mod">
          <ac:chgData name="Karen Hancock" userId="db2644ed-97fc-46e1-8fac-6858fa2e43b1" providerId="ADAL" clId="{85FACECB-1560-418D-A562-157F4867C36E}" dt="2022-06-12T16:34:43.838" v="14" actId="1076"/>
          <ac:spMkLst>
            <pc:docMk/>
            <pc:sldMk cId="2357665533" sldId="256"/>
            <ac:spMk id="8" creationId="{4284C643-0982-42BC-910B-42A3019B4E87}"/>
          </ac:spMkLst>
        </pc:spChg>
        <pc:spChg chg="mod">
          <ac:chgData name="Karen Hancock" userId="db2644ed-97fc-46e1-8fac-6858fa2e43b1" providerId="ADAL" clId="{85FACECB-1560-418D-A562-157F4867C36E}" dt="2022-06-12T16:34:43.838" v="14" actId="1076"/>
          <ac:spMkLst>
            <pc:docMk/>
            <pc:sldMk cId="2357665533" sldId="256"/>
            <ac:spMk id="9" creationId="{85B382BE-8930-42EA-A059-F0B14410AEBC}"/>
          </ac:spMkLst>
        </pc:spChg>
        <pc:spChg chg="mod">
          <ac:chgData name="Karen Hancock" userId="db2644ed-97fc-46e1-8fac-6858fa2e43b1" providerId="ADAL" clId="{85FACECB-1560-418D-A562-157F4867C36E}" dt="2022-06-12T16:34:43.838" v="14" actId="1076"/>
          <ac:spMkLst>
            <pc:docMk/>
            <pc:sldMk cId="2357665533" sldId="256"/>
            <ac:spMk id="10" creationId="{0D9670F4-4F02-4261-9FEA-CB04B18D0A4F}"/>
          </ac:spMkLst>
        </pc:spChg>
        <pc:spChg chg="mod">
          <ac:chgData name="Karen Hancock" userId="db2644ed-97fc-46e1-8fac-6858fa2e43b1" providerId="ADAL" clId="{85FACECB-1560-418D-A562-157F4867C36E}" dt="2022-06-12T16:35:15.977" v="15" actId="1076"/>
          <ac:spMkLst>
            <pc:docMk/>
            <pc:sldMk cId="2357665533" sldId="256"/>
            <ac:spMk id="12" creationId="{C7F90C22-72D3-4C2C-B9BA-CE7DEE49E46F}"/>
          </ac:spMkLst>
        </pc:spChg>
        <pc:graphicFrameChg chg="mod modGraphic">
          <ac:chgData name="Karen Hancock" userId="db2644ed-97fc-46e1-8fac-6858fa2e43b1" providerId="ADAL" clId="{85FACECB-1560-418D-A562-157F4867C36E}" dt="2022-06-12T16:35:19.037" v="16" actId="1076"/>
          <ac:graphicFrameMkLst>
            <pc:docMk/>
            <pc:sldMk cId="2357665533" sldId="256"/>
            <ac:graphicFrameMk id="11" creationId="{A5FF0FFA-1C9C-4069-89E6-57D864402C03}"/>
          </ac:graphicFrameMkLst>
        </pc:graphicFrameChg>
      </pc:sldChg>
      <pc:sldMasterChg chg="setBg modSldLayout">
        <pc:chgData name="Karen Hancock" userId="db2644ed-97fc-46e1-8fac-6858fa2e43b1" providerId="ADAL" clId="{85FACECB-1560-418D-A562-157F4867C36E}" dt="2022-06-12T16:32:56.899" v="1"/>
        <pc:sldMasterMkLst>
          <pc:docMk/>
          <pc:sldMasterMk cId="3946399016" sldId="2147483648"/>
        </pc:sldMasterMkLst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1526424806" sldId="2147483649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218810597" sldId="2147483650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3339274749" sldId="2147483651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1292000345" sldId="2147483652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2091633857" sldId="2147483653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2973758398" sldId="2147483654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150914362" sldId="2147483655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2921824255" sldId="2147483656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3499290385" sldId="2147483657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581022529" sldId="2147483658"/>
          </pc:sldLayoutMkLst>
        </pc:sldLayoutChg>
        <pc:sldLayoutChg chg="setBg">
          <pc:chgData name="Karen Hancock" userId="db2644ed-97fc-46e1-8fac-6858fa2e43b1" providerId="ADAL" clId="{85FACECB-1560-418D-A562-157F4867C36E}" dt="2022-06-12T16:32:56.899" v="1"/>
          <pc:sldLayoutMkLst>
            <pc:docMk/>
            <pc:sldMasterMk cId="3946399016" sldId="2147483648"/>
            <pc:sldLayoutMk cId="17498546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6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42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3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31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3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69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89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2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56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01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34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9975-A299-4EEA-8EB5-69774425DDD9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7993-52C2-4853-91E1-998E62B4D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27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D68986-F738-4947-8A4D-163FE3D60FF7}"/>
              </a:ext>
            </a:extLst>
          </p:cNvPr>
          <p:cNvSpPr txBox="1"/>
          <p:nvPr/>
        </p:nvSpPr>
        <p:spPr>
          <a:xfrm>
            <a:off x="261257" y="117566"/>
            <a:ext cx="89381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Pick pairs of numbers from below and find the HCF and LCM of this pair.</a:t>
            </a:r>
            <a:br>
              <a:rPr lang="en-GB" dirty="0"/>
            </a:br>
            <a:endParaRPr lang="en-GB" dirty="0"/>
          </a:p>
          <a:p>
            <a:r>
              <a:rPr lang="en-GB" dirty="0"/>
              <a:t>Cross off your answer in the grid. </a:t>
            </a:r>
          </a:p>
          <a:p>
            <a:endParaRPr lang="en-GB" dirty="0"/>
          </a:p>
          <a:p>
            <a:r>
              <a:rPr lang="en-GB" dirty="0"/>
              <a:t>Repeat</a:t>
            </a:r>
          </a:p>
          <a:p>
            <a:endParaRPr lang="en-GB" dirty="0"/>
          </a:p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DCCAD46-D3F1-4483-8100-9219F6FA030E}"/>
              </a:ext>
            </a:extLst>
          </p:cNvPr>
          <p:cNvSpPr/>
          <p:nvPr/>
        </p:nvSpPr>
        <p:spPr>
          <a:xfrm>
            <a:off x="3613601" y="1452812"/>
            <a:ext cx="769983" cy="77070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6422A6-0F76-471B-A3D7-B4AA9B402AF7}"/>
              </a:ext>
            </a:extLst>
          </p:cNvPr>
          <p:cNvSpPr/>
          <p:nvPr/>
        </p:nvSpPr>
        <p:spPr>
          <a:xfrm>
            <a:off x="5010058" y="865987"/>
            <a:ext cx="769983" cy="77070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18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44D3537-318F-44EE-AB13-DA31ADF83F50}"/>
              </a:ext>
            </a:extLst>
          </p:cNvPr>
          <p:cNvSpPr/>
          <p:nvPr/>
        </p:nvSpPr>
        <p:spPr>
          <a:xfrm>
            <a:off x="6432458" y="1452813"/>
            <a:ext cx="769983" cy="77070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28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284C643-0982-42BC-910B-42A3019B4E87}"/>
              </a:ext>
            </a:extLst>
          </p:cNvPr>
          <p:cNvSpPr/>
          <p:nvPr/>
        </p:nvSpPr>
        <p:spPr>
          <a:xfrm>
            <a:off x="7681230" y="902274"/>
            <a:ext cx="769983" cy="77070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55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5B382BE-8930-42EA-A059-F0B14410AEBC}"/>
              </a:ext>
            </a:extLst>
          </p:cNvPr>
          <p:cNvSpPr/>
          <p:nvPr/>
        </p:nvSpPr>
        <p:spPr>
          <a:xfrm>
            <a:off x="9024709" y="1452814"/>
            <a:ext cx="769983" cy="77070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105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D9670F4-4F02-4261-9FEA-CB04B18D0A4F}"/>
              </a:ext>
            </a:extLst>
          </p:cNvPr>
          <p:cNvSpPr/>
          <p:nvPr/>
        </p:nvSpPr>
        <p:spPr>
          <a:xfrm>
            <a:off x="10475272" y="902274"/>
            <a:ext cx="769983" cy="77070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104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A5FF0FFA-1C9C-4069-89E6-57D864402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038764"/>
              </p:ext>
            </p:extLst>
          </p:nvPr>
        </p:nvGraphicFramePr>
        <p:xfrm>
          <a:off x="5879706" y="2457691"/>
          <a:ext cx="4373030" cy="409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606">
                  <a:extLst>
                    <a:ext uri="{9D8B030D-6E8A-4147-A177-3AD203B41FA5}">
                      <a16:colId xmlns:a16="http://schemas.microsoft.com/office/drawing/2014/main" val="990904629"/>
                    </a:ext>
                  </a:extLst>
                </a:gridCol>
                <a:gridCol w="874606">
                  <a:extLst>
                    <a:ext uri="{9D8B030D-6E8A-4147-A177-3AD203B41FA5}">
                      <a16:colId xmlns:a16="http://schemas.microsoft.com/office/drawing/2014/main" val="1061066955"/>
                    </a:ext>
                  </a:extLst>
                </a:gridCol>
                <a:gridCol w="874606">
                  <a:extLst>
                    <a:ext uri="{9D8B030D-6E8A-4147-A177-3AD203B41FA5}">
                      <a16:colId xmlns:a16="http://schemas.microsoft.com/office/drawing/2014/main" val="3684001836"/>
                    </a:ext>
                  </a:extLst>
                </a:gridCol>
                <a:gridCol w="874606">
                  <a:extLst>
                    <a:ext uri="{9D8B030D-6E8A-4147-A177-3AD203B41FA5}">
                      <a16:colId xmlns:a16="http://schemas.microsoft.com/office/drawing/2014/main" val="4235805684"/>
                    </a:ext>
                  </a:extLst>
                </a:gridCol>
                <a:gridCol w="874606">
                  <a:extLst>
                    <a:ext uri="{9D8B030D-6E8A-4147-A177-3AD203B41FA5}">
                      <a16:colId xmlns:a16="http://schemas.microsoft.com/office/drawing/2014/main" val="1820536438"/>
                    </a:ext>
                  </a:extLst>
                </a:gridCol>
              </a:tblGrid>
              <a:tr h="804212"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6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36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18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990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5</a:t>
                      </a:r>
                    </a:p>
                  </a:txBody>
                  <a:tcPr marL="98192" marR="98192" marT="49096" marB="49096" anchor="ctr"/>
                </a:tc>
                <a:extLst>
                  <a:ext uri="{0D108BD9-81ED-4DB2-BD59-A6C34878D82A}">
                    <a16:rowId xmlns:a16="http://schemas.microsoft.com/office/drawing/2014/main" val="1338780170"/>
                  </a:ext>
                </a:extLst>
              </a:tr>
              <a:tr h="804212"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1540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4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9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660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936</a:t>
                      </a:r>
                    </a:p>
                  </a:txBody>
                  <a:tcPr marL="98192" marR="98192" marT="49096" marB="49096" anchor="ctr"/>
                </a:tc>
                <a:extLst>
                  <a:ext uri="{0D108BD9-81ED-4DB2-BD59-A6C34878D82A}">
                    <a16:rowId xmlns:a16="http://schemas.microsoft.com/office/drawing/2014/main" val="1502590002"/>
                  </a:ext>
                </a:extLst>
              </a:tr>
              <a:tr h="873672"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84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12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5720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24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3</a:t>
                      </a:r>
                    </a:p>
                  </a:txBody>
                  <a:tcPr marL="98192" marR="98192" marT="49096" marB="49096" anchor="ctr"/>
                </a:tc>
                <a:extLst>
                  <a:ext uri="{0D108BD9-81ED-4DB2-BD59-A6C34878D82A}">
                    <a16:rowId xmlns:a16="http://schemas.microsoft.com/office/drawing/2014/main" val="331950551"/>
                  </a:ext>
                </a:extLst>
              </a:tr>
              <a:tr h="804212"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2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630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17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312</a:t>
                      </a:r>
                    </a:p>
                  </a:txBody>
                  <a:tcPr marL="98192" marR="98192" marT="49096" marB="49096" anchor="ctr"/>
                </a:tc>
                <a:extLst>
                  <a:ext uri="{0D108BD9-81ED-4DB2-BD59-A6C34878D82A}">
                    <a16:rowId xmlns:a16="http://schemas.microsoft.com/office/drawing/2014/main" val="581040139"/>
                  </a:ext>
                </a:extLst>
              </a:tr>
              <a:tr h="804212"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420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252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1155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10920</a:t>
                      </a:r>
                    </a:p>
                  </a:txBody>
                  <a:tcPr marL="98192" marR="98192" marT="49096" marB="4909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dirty="0"/>
                        <a:t>7</a:t>
                      </a:r>
                    </a:p>
                  </a:txBody>
                  <a:tcPr marL="98192" marR="98192" marT="49096" marB="49096" anchor="ctr"/>
                </a:tc>
                <a:extLst>
                  <a:ext uri="{0D108BD9-81ED-4DB2-BD59-A6C34878D82A}">
                    <a16:rowId xmlns:a16="http://schemas.microsoft.com/office/drawing/2014/main" val="33709015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7F90C22-72D3-4C2C-B9BA-CE7DEE49E46F}"/>
              </a:ext>
            </a:extLst>
          </p:cNvPr>
          <p:cNvSpPr txBox="1"/>
          <p:nvPr/>
        </p:nvSpPr>
        <p:spPr>
          <a:xfrm>
            <a:off x="207072" y="3580174"/>
            <a:ext cx="3315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the total of the numbers you have not crossed off?</a:t>
            </a:r>
          </a:p>
        </p:txBody>
      </p:sp>
    </p:spTree>
    <p:extLst>
      <p:ext uri="{BB962C8B-B14F-4D97-AF65-F5344CB8AC3E}">
        <p14:creationId xmlns:p14="http://schemas.microsoft.com/office/powerpoint/2010/main" val="235766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2</cp:revision>
  <dcterms:created xsi:type="dcterms:W3CDTF">2021-06-09T18:04:00Z</dcterms:created>
  <dcterms:modified xsi:type="dcterms:W3CDTF">2022-06-12T16:35:24Z</dcterms:modified>
</cp:coreProperties>
</file>